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90" r:id="rId5"/>
    <p:sldId id="261" r:id="rId6"/>
    <p:sldId id="291" r:id="rId7"/>
    <p:sldId id="292" r:id="rId8"/>
    <p:sldId id="285" r:id="rId9"/>
    <p:sldId id="263" r:id="rId10"/>
    <p:sldId id="264" r:id="rId11"/>
    <p:sldId id="265" r:id="rId12"/>
    <p:sldId id="266" r:id="rId13"/>
    <p:sldId id="267" r:id="rId14"/>
    <p:sldId id="286" r:id="rId15"/>
    <p:sldId id="268" r:id="rId16"/>
    <p:sldId id="269" r:id="rId17"/>
    <p:sldId id="270" r:id="rId18"/>
    <p:sldId id="287" r:id="rId19"/>
    <p:sldId id="271" r:id="rId20"/>
    <p:sldId id="272" r:id="rId21"/>
    <p:sldId id="273" r:id="rId22"/>
    <p:sldId id="288" r:id="rId23"/>
    <p:sldId id="274" r:id="rId24"/>
    <p:sldId id="275" r:id="rId25"/>
    <p:sldId id="276" r:id="rId26"/>
    <p:sldId id="289" r:id="rId27"/>
  </p:sldIdLst>
  <p:sldSz cx="9144000" cy="5143500" type="screen16x9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Source Sans Pr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E0688D9-E250-4407-ACFE-BC07C62ACC55}">
          <p14:sldIdLst>
            <p14:sldId id="256"/>
            <p14:sldId id="257"/>
            <p14:sldId id="258"/>
            <p14:sldId id="290"/>
            <p14:sldId id="261"/>
            <p14:sldId id="291"/>
            <p14:sldId id="292"/>
            <p14:sldId id="285"/>
            <p14:sldId id="263"/>
            <p14:sldId id="264"/>
            <p14:sldId id="265"/>
            <p14:sldId id="266"/>
            <p14:sldId id="267"/>
            <p14:sldId id="286"/>
            <p14:sldId id="268"/>
            <p14:sldId id="269"/>
            <p14:sldId id="270"/>
            <p14:sldId id="287"/>
            <p14:sldId id="271"/>
            <p14:sldId id="272"/>
            <p14:sldId id="273"/>
            <p14:sldId id="288"/>
            <p14:sldId id="274"/>
            <p14:sldId id="275"/>
            <p14:sldId id="276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AEFA0E-D346-4EB5-8C1F-17AE2327AD87}">
  <a:tblStyle styleId="{8FAEFA0E-D346-4EB5-8C1F-17AE2327A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Interview Management System	</a:t>
            </a:r>
            <a:endParaRPr dirty="0"/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6801225" y="3319353"/>
            <a:ext cx="1471918" cy="853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By:-</a:t>
            </a:r>
          </a:p>
          <a:p>
            <a:r>
              <a:rPr lang="en" dirty="0" smtClean="0"/>
              <a:t>Rahul Tuteja</a:t>
            </a:r>
          </a:p>
          <a:p>
            <a:r>
              <a:rPr lang="en" dirty="0" smtClean="0"/>
              <a:t>(2017ucp1479)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Yellow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Blue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Red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3258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76" y="1520356"/>
            <a:ext cx="2765700" cy="2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 idx="4294967295"/>
          </p:nvPr>
        </p:nvSpPr>
        <p:spPr>
          <a:xfrm>
            <a:off x="657225" y="866400"/>
            <a:ext cx="78414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25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rgbClr val="00BE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rgbClr val="00BE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475" y="1831639"/>
            <a:ext cx="7131300" cy="671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86829" y="1768779"/>
            <a:ext cx="7131300" cy="11631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ctr"/>
            <a:r>
              <a:rPr lang="en-IN" sz="4000" dirty="0" smtClean="0"/>
              <a:t> Applicant End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514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1059100" y="1773695"/>
          <a:ext cx="7048400" cy="2175300"/>
        </p:xfrm>
        <a:graphic>
          <a:graphicData uri="http://schemas.openxmlformats.org/drawingml/2006/table">
            <a:tbl>
              <a:tblPr>
                <a:noFill/>
                <a:tableStyleId>{8FAEFA0E-D346-4EB5-8C1F-17AE2327AD87}</a:tableStyleId>
              </a:tblPr>
              <a:tblGrid>
                <a:gridCol w="17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rgbClr val="00BEF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rgbClr val="00BEF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rgbClr val="00BEF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1698577" y="1506550"/>
            <a:ext cx="5804297" cy="276503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 idx="4294967295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F2"/>
                </a:solidFill>
              </a:rPr>
              <a:t>MAPS</a:t>
            </a:r>
            <a:endParaRPr>
              <a:solidFill>
                <a:srgbClr val="00BEF2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2699375" y="2079825"/>
            <a:ext cx="58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25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16</a:t>
            </a:fld>
            <a:endParaRPr>
              <a:solidFill>
                <a:srgbClr val="00BEF2"/>
              </a:solidFill>
            </a:endParaRPr>
          </a:p>
        </p:txBody>
      </p:sp>
      <p:cxnSp>
        <p:nvCxnSpPr>
          <p:cNvPr id="191" name="Google Shape;191;p26"/>
          <p:cNvCxnSpPr/>
          <p:nvPr/>
        </p:nvCxnSpPr>
        <p:spPr>
          <a:xfrm rot="10800000">
            <a:off x="1654350" y="2475025"/>
            <a:ext cx="5751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2" name="Google Shape;192;p26"/>
          <p:cNvCxnSpPr/>
          <p:nvPr/>
        </p:nvCxnSpPr>
        <p:spPr>
          <a:xfrm rot="10800000">
            <a:off x="1667375" y="3618825"/>
            <a:ext cx="17382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3" name="Google Shape;193;p26"/>
          <p:cNvCxnSpPr/>
          <p:nvPr/>
        </p:nvCxnSpPr>
        <p:spPr>
          <a:xfrm>
            <a:off x="4620475" y="3806239"/>
            <a:ext cx="6009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4" name="Google Shape;194;p26"/>
          <p:cNvCxnSpPr/>
          <p:nvPr/>
        </p:nvCxnSpPr>
        <p:spPr>
          <a:xfrm rot="10800000">
            <a:off x="3709350" y="2294075"/>
            <a:ext cx="4200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6126150" y="2714125"/>
            <a:ext cx="13830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6681900" y="3916100"/>
            <a:ext cx="801300" cy="0"/>
          </a:xfrm>
          <a:prstGeom prst="straightConnector1">
            <a:avLst/>
          </a:prstGeom>
          <a:noFill/>
          <a:ln w="19050" cap="rnd" cmpd="sng">
            <a:solidFill>
              <a:srgbClr val="25516C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ctrTitle" idx="4294967295"/>
          </p:nvPr>
        </p:nvSpPr>
        <p:spPr>
          <a:xfrm>
            <a:off x="1377575" y="2040550"/>
            <a:ext cx="638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BEF2"/>
                </a:solidFill>
              </a:rPr>
              <a:t>89,526,124</a:t>
            </a:r>
            <a:endParaRPr sz="7200">
              <a:solidFill>
                <a:srgbClr val="00BEF2"/>
              </a:solidFill>
            </a:endParaRP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4294967295"/>
          </p:nvPr>
        </p:nvSpPr>
        <p:spPr>
          <a:xfrm>
            <a:off x="1377575" y="2916255"/>
            <a:ext cx="638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Whoa! That’s a big number, aren’t you proud?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886829" y="1768779"/>
            <a:ext cx="7131300" cy="11631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ctr"/>
            <a:r>
              <a:rPr lang="en-IN" sz="4000" smtClean="0"/>
              <a:t>Admin End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683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800400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89,526,124$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1411308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3124493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100%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3735401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8"/>
          <p:cNvSpPr txBox="1">
            <a:spLocks noGrp="1"/>
          </p:cNvSpPr>
          <p:nvPr>
            <p:ph type="ctrTitle" idx="4294967295"/>
          </p:nvPr>
        </p:nvSpPr>
        <p:spPr>
          <a:xfrm>
            <a:off x="1163200" y="1962447"/>
            <a:ext cx="6817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F2"/>
                </a:solidFill>
              </a:rPr>
              <a:t>185,244 users</a:t>
            </a:r>
            <a:endParaRPr sz="3600">
              <a:solidFill>
                <a:srgbClr val="00BEF2"/>
              </a:solidFill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4294967295"/>
          </p:nvPr>
        </p:nvSpPr>
        <p:spPr>
          <a:xfrm>
            <a:off x="1163200" y="2573355"/>
            <a:ext cx="6817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/>
              <a:t>Descriptio</a:t>
            </a:r>
            <a:r>
              <a:rPr lang="en-IN" sz="1800" dirty="0"/>
              <a:t>n</a:t>
            </a:r>
            <a:endParaRPr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68400" y="1109172"/>
            <a:ext cx="6973100" cy="2764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This system manages </a:t>
            </a:r>
            <a:r>
              <a:rPr lang="en-US" dirty="0"/>
              <a:t>the recruiting and hiring process, including job postings and job applications. It organizes and makes searchable information about job seekers. </a:t>
            </a:r>
            <a:r>
              <a:rPr lang="en-US" dirty="0" smtClean="0"/>
              <a:t>It </a:t>
            </a:r>
            <a:r>
              <a:rPr lang="en-US" dirty="0"/>
              <a:t>helps scheduling, issues notification </a:t>
            </a:r>
            <a:r>
              <a:rPr lang="en-US" dirty="0" smtClean="0"/>
              <a:t>alerts.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systems maintain a database of new applicants and people who may be continuing prospects for future openings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systems maintain a database of new applicants and people who may be continuing prospects for future openings.</a:t>
            </a:r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86829" y="1768779"/>
            <a:ext cx="7131300" cy="11631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ctr"/>
            <a:r>
              <a:rPr lang="en-IN" sz="4000" dirty="0" smtClean="0"/>
              <a:t>Interviewer End</a:t>
            </a:r>
            <a:endParaRPr lang="en-I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01020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342655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584290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101020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342655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3"/>
          </p:nvPr>
        </p:nvSpPr>
        <p:spPr>
          <a:xfrm>
            <a:off x="584290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1877688" y="1528635"/>
            <a:ext cx="351407" cy="374423"/>
            <a:chOff x="5970800" y="1619250"/>
            <a:chExt cx="428650" cy="456725"/>
          </a:xfrm>
        </p:grpSpPr>
        <p:sp>
          <p:nvSpPr>
            <p:cNvPr id="236" name="Google Shape;236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30"/>
          <p:cNvSpPr/>
          <p:nvPr/>
        </p:nvSpPr>
        <p:spPr>
          <a:xfrm>
            <a:off x="1858400" y="2929177"/>
            <a:ext cx="313369" cy="330379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080703" y="1579712"/>
            <a:ext cx="344398" cy="318369"/>
            <a:chOff x="5975075" y="2327500"/>
            <a:chExt cx="420100" cy="388350"/>
          </a:xfrm>
        </p:grpSpPr>
        <p:sp>
          <p:nvSpPr>
            <p:cNvPr id="243" name="Google Shape;243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/>
          <p:nvPr/>
        </p:nvSpPr>
        <p:spPr>
          <a:xfrm>
            <a:off x="6441793" y="2892963"/>
            <a:ext cx="384445" cy="38442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4060220" y="2930947"/>
            <a:ext cx="385429" cy="326383"/>
            <a:chOff x="5275975" y="4344850"/>
            <a:chExt cx="470150" cy="398125"/>
          </a:xfrm>
        </p:grpSpPr>
        <p:sp>
          <p:nvSpPr>
            <p:cNvPr id="247" name="Google Shape;247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6454943" y="1566700"/>
            <a:ext cx="211262" cy="344398"/>
            <a:chOff x="6730350" y="2315900"/>
            <a:chExt cx="257700" cy="420100"/>
          </a:xfrm>
        </p:grpSpPr>
        <p:sp>
          <p:nvSpPr>
            <p:cNvPr id="251" name="Google Shape;251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86829" y="1768779"/>
            <a:ext cx="7131300" cy="116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Font typeface="Source Sans Pro"/>
              <a:buNone/>
            </a:pPr>
            <a:r>
              <a:rPr lang="en-IN" sz="4000" smtClean="0"/>
              <a:t>Admin End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056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63" name="Google Shape;263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306" y="758525"/>
            <a:ext cx="3637387" cy="30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ANDROID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24</a:t>
            </a:fld>
            <a:endParaRPr>
              <a:solidFill>
                <a:srgbClr val="00BEF2"/>
              </a:solidFill>
            </a:endParaRPr>
          </a:p>
        </p:txBody>
      </p:sp>
      <p:pic>
        <p:nvPicPr>
          <p:cNvPr id="270" name="Google Shape;270;p32" descr="andro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69" y="489800"/>
            <a:ext cx="3691917" cy="4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25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4294967295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iPHONE PROJECT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277" name="Google Shape;277;p33" descr="iph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74" y="489800"/>
            <a:ext cx="3764308" cy="4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152715" y="2134833"/>
            <a:ext cx="34440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/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420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5172886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 smtClean="0"/>
              <a:t>Front-end :-Html,Css,Angular.js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 smtClean="0"/>
              <a:t>Back-end:-Node.js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 smtClean="0"/>
              <a:t>Database-</a:t>
            </a:r>
            <a:r>
              <a:rPr lang="en-IN" b="1" dirty="0" err="1" smtClean="0"/>
              <a:t>MongoDb</a:t>
            </a:r>
            <a:endParaRPr b="1"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Technologies Used:-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475" y="402306"/>
            <a:ext cx="7131300" cy="671400"/>
          </a:xfrm>
        </p:spPr>
        <p:txBody>
          <a:bodyPr/>
          <a:lstStyle/>
          <a:p>
            <a:r>
              <a:rPr lang="en-IN" sz="2000" dirty="0"/>
              <a:t> </a:t>
            </a:r>
            <a:r>
              <a:rPr lang="en-IN" sz="2000" dirty="0" smtClean="0"/>
              <a:t> E.R. Diagram for the database</a:t>
            </a:r>
            <a:endParaRPr lang="en-IN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24406" y="-1104045"/>
            <a:ext cx="3316959" cy="78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Different Users of the Website		</a:t>
            </a: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2727229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N" sz="1800" dirty="0" smtClean="0"/>
              <a:t>Admin: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IN" sz="1400" dirty="0" smtClean="0"/>
              <a:t>Add jobs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IN" sz="1400" dirty="0" smtClean="0"/>
              <a:t>Add interviewers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IN" sz="1400" dirty="0" smtClean="0"/>
              <a:t>Schedules Interview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IN" sz="1400" dirty="0" smtClean="0"/>
              <a:t>Add different department of companies.</a:t>
            </a:r>
          </a:p>
          <a:p>
            <a:pPr marL="419100" lvl="0" indent="-3429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IN" sz="1400" dirty="0" smtClean="0"/>
              <a:t>Decides  to recruit the applicant or not.	</a:t>
            </a:r>
            <a:endParaRPr sz="1400" dirty="0"/>
          </a:p>
        </p:txBody>
      </p:sp>
      <p:sp>
        <p:nvSpPr>
          <p:cNvPr id="5" name="Google Shape;113;p18"/>
          <p:cNvSpPr txBox="1">
            <a:spLocks/>
          </p:cNvSpPr>
          <p:nvPr/>
        </p:nvSpPr>
        <p:spPr>
          <a:xfrm>
            <a:off x="3644544" y="1434950"/>
            <a:ext cx="2349856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n-IN" sz="1800" dirty="0" smtClean="0"/>
              <a:t>Applicant:</a:t>
            </a:r>
          </a:p>
          <a:p>
            <a:pPr marL="419100" indent="-342900">
              <a:buFont typeface="+mj-lt"/>
              <a:buAutoNum type="arabicPeriod"/>
            </a:pPr>
            <a:r>
              <a:rPr lang="en-IN" sz="1400" dirty="0" smtClean="0"/>
              <a:t>Can browse the jobs for which he is eligible.</a:t>
            </a:r>
          </a:p>
          <a:p>
            <a:pPr marL="419100" indent="-342900">
              <a:buFont typeface="+mj-lt"/>
              <a:buAutoNum type="arabicPeriod"/>
            </a:pPr>
            <a:r>
              <a:rPr lang="en-IN" sz="1400" dirty="0" smtClean="0"/>
              <a:t>Can apply for the job.</a:t>
            </a:r>
            <a:endParaRPr lang="en-IN" sz="1400" dirty="0"/>
          </a:p>
        </p:txBody>
      </p:sp>
      <p:sp>
        <p:nvSpPr>
          <p:cNvPr id="6" name="Google Shape;113;p18"/>
          <p:cNvSpPr txBox="1">
            <a:spLocks/>
          </p:cNvSpPr>
          <p:nvPr/>
        </p:nvSpPr>
        <p:spPr>
          <a:xfrm>
            <a:off x="5937801" y="1434950"/>
            <a:ext cx="227728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n-IN" sz="1400" dirty="0"/>
              <a:t>Interviewer</a:t>
            </a:r>
            <a:r>
              <a:rPr lang="en-IN" sz="1400" dirty="0" smtClean="0"/>
              <a:t>:</a:t>
            </a:r>
          </a:p>
          <a:p>
            <a:pPr marL="419100" indent="-342900">
              <a:buFont typeface="+mj-lt"/>
              <a:buAutoNum type="arabicPeriod"/>
            </a:pPr>
            <a:r>
              <a:rPr lang="en-IN" sz="1400" dirty="0" smtClean="0"/>
              <a:t>Can see the next interview scheduled for him.</a:t>
            </a:r>
          </a:p>
          <a:p>
            <a:pPr marL="419100" indent="-342900">
              <a:buFont typeface="+mj-lt"/>
              <a:buAutoNum type="arabicPeriod"/>
            </a:pPr>
            <a:r>
              <a:rPr lang="en-IN" sz="1400" dirty="0" smtClean="0"/>
              <a:t>Reply for the interview he has taken.</a:t>
            </a:r>
          </a:p>
          <a:p>
            <a:pPr marL="419100" indent="-342900">
              <a:buFont typeface="+mj-lt"/>
              <a:buAutoNum type="arabicPeriod"/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86829" y="1768779"/>
            <a:ext cx="7131300" cy="116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Font typeface="Source Sans Pro"/>
              <a:buNone/>
            </a:pPr>
            <a:r>
              <a:rPr lang="en-IN" sz="4000" dirty="0" smtClean="0"/>
              <a:t>Login Page</a:t>
            </a:r>
          </a:p>
          <a:p>
            <a:pPr marL="76200" indent="0" algn="ctr">
              <a:buFont typeface="Source Sans Pro"/>
              <a:buNone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947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829" y="1768779"/>
            <a:ext cx="7131300" cy="1163107"/>
          </a:xfrm>
        </p:spPr>
        <p:txBody>
          <a:bodyPr/>
          <a:lstStyle/>
          <a:p>
            <a:pPr marL="76200" indent="0" algn="ctr">
              <a:buNone/>
            </a:pPr>
            <a:r>
              <a:rPr lang="en-IN" sz="4000" dirty="0" smtClean="0"/>
              <a:t>Admin End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007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572</Words>
  <Application>Microsoft Office PowerPoint</Application>
  <PresentationFormat>On-screen Show (16:9)</PresentationFormat>
  <Paragraphs>107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Montserrat</vt:lpstr>
      <vt:lpstr>Arial</vt:lpstr>
      <vt:lpstr>Source Sans Pro</vt:lpstr>
      <vt:lpstr>Gremio template</vt:lpstr>
      <vt:lpstr>Interview Management System </vt:lpstr>
      <vt:lpstr>Description</vt:lpstr>
      <vt:lpstr>Technologies Used:-</vt:lpstr>
      <vt:lpstr>  E.R. Diagram for the database</vt:lpstr>
      <vt:lpstr>Different Users of the Website  </vt:lpstr>
      <vt:lpstr>PowerPoint Presentation</vt:lpstr>
      <vt:lpstr>PowerPoint Presentation</vt:lpstr>
      <vt:lpstr>PowerPoint Presentation</vt:lpstr>
      <vt:lpstr>PowerPoint Presentation</vt:lpstr>
      <vt:lpstr>IN TWO OR THREE COLUMNS</vt:lpstr>
      <vt:lpstr>A PICTURE IS WORTH A THOUSAND WORDS</vt:lpstr>
      <vt:lpstr>Want big impact? USE BIG IMAGE.</vt:lpstr>
      <vt:lpstr>USE CHARTS TO EXPLAIN YOUR IDEAS</vt:lpstr>
      <vt:lpstr>PowerPoint Presentation</vt:lpstr>
      <vt:lpstr>AND TABLES TO COMPARE DATA</vt:lpstr>
      <vt:lpstr>MAPS</vt:lpstr>
      <vt:lpstr>89,526,124</vt:lpstr>
      <vt:lpstr>PowerPoint Presentation</vt:lpstr>
      <vt:lpstr>89,526,124$</vt:lpstr>
      <vt:lpstr>PowerPoint Presentation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Management System </dc:title>
  <cp:lastModifiedBy>rahul tuteja</cp:lastModifiedBy>
  <cp:revision>14</cp:revision>
  <dcterms:modified xsi:type="dcterms:W3CDTF">2019-11-18T07:53:16Z</dcterms:modified>
</cp:coreProperties>
</file>